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EE752F-0F39-4E19-B5F9-04B325C5646C}" v="2" dt="2022-07-12T09:43:05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3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queline Vos" userId="be36f3c6-830d-4831-82fb-8d9a258b6652" providerId="ADAL" clId="{A4EE752F-0F39-4E19-B5F9-04B325C5646C}"/>
    <pc:docChg chg="undo custSel modSld">
      <pc:chgData name="Jacqueline Vos" userId="be36f3c6-830d-4831-82fb-8d9a258b6652" providerId="ADAL" clId="{A4EE752F-0F39-4E19-B5F9-04B325C5646C}" dt="2022-07-12T09:43:05.877" v="10" actId="14100"/>
      <pc:docMkLst>
        <pc:docMk/>
      </pc:docMkLst>
      <pc:sldChg chg="addSp delSp modSp mod">
        <pc:chgData name="Jacqueline Vos" userId="be36f3c6-830d-4831-82fb-8d9a258b6652" providerId="ADAL" clId="{A4EE752F-0F39-4E19-B5F9-04B325C5646C}" dt="2022-07-12T09:43:05.877" v="10" actId="14100"/>
        <pc:sldMkLst>
          <pc:docMk/>
          <pc:sldMk cId="3539496727" sldId="256"/>
        </pc:sldMkLst>
        <pc:picChg chg="mod">
          <ac:chgData name="Jacqueline Vos" userId="be36f3c6-830d-4831-82fb-8d9a258b6652" providerId="ADAL" clId="{A4EE752F-0F39-4E19-B5F9-04B325C5646C}" dt="2022-07-12T09:43:05.877" v="10" actId="14100"/>
          <ac:picMkLst>
            <pc:docMk/>
            <pc:sldMk cId="3539496727" sldId="256"/>
            <ac:picMk id="5" creationId="{225E4268-92F0-9963-5C3A-61F6F80C0FC9}"/>
          </ac:picMkLst>
        </pc:picChg>
        <pc:picChg chg="add del mod">
          <ac:chgData name="Jacqueline Vos" userId="be36f3c6-830d-4831-82fb-8d9a258b6652" providerId="ADAL" clId="{A4EE752F-0F39-4E19-B5F9-04B325C5646C}" dt="2022-07-12T09:43:05.525" v="9" actId="931"/>
          <ac:picMkLst>
            <pc:docMk/>
            <pc:sldMk cId="3539496727" sldId="256"/>
            <ac:picMk id="7" creationId="{40A7C045-1FF3-8B7E-E8BB-C25C29CFDE0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21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94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08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32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406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7881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976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068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20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192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602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93437-D9EA-47E5-BF88-FB2B530B6C54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9BA1D-CD59-412B-BB5E-39D2221EF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37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EDBFD-7779-C5A8-00F6-2A267F4182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1AD0F7B-3270-57D8-7E7B-B4B8C01ED5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25E4268-92F0-9963-5C3A-61F6F80C0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854" y="-36893"/>
            <a:ext cx="6956854" cy="983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496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89E821-0687-D0A7-8910-EE8C63EA5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FEE6C74C-D35E-4B09-0490-5E4B349B55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626" y="-71489"/>
            <a:ext cx="7104626" cy="10048977"/>
          </a:xfrm>
        </p:spPr>
      </p:pic>
    </p:spTree>
    <p:extLst>
      <p:ext uri="{BB962C8B-B14F-4D97-AF65-F5344CB8AC3E}">
        <p14:creationId xmlns:p14="http://schemas.microsoft.com/office/powerpoint/2010/main" val="37987201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CBD86D65F5A4B9614FF6AD8F4F42F" ma:contentTypeVersion="16" ma:contentTypeDescription="Een nieuw document maken." ma:contentTypeScope="" ma:versionID="cc1679edae708267cfa774fba9cbbf7b">
  <xsd:schema xmlns:xsd="http://www.w3.org/2001/XMLSchema" xmlns:xs="http://www.w3.org/2001/XMLSchema" xmlns:p="http://schemas.microsoft.com/office/2006/metadata/properties" xmlns:ns2="43c53462-6797-4bda-b315-cac813886573" xmlns:ns3="da013189-2b80-47db-a288-19853721f028" targetNamespace="http://schemas.microsoft.com/office/2006/metadata/properties" ma:root="true" ma:fieldsID="f4cf46ec4ae75867d501f0de0df51537" ns2:_="" ns3:_="">
    <xsd:import namespace="43c53462-6797-4bda-b315-cac813886573"/>
    <xsd:import namespace="da013189-2b80-47db-a288-19853721f0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c53462-6797-4bda-b315-cac8138865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b25a6490-9a38-489a-a63c-b5276ee9b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13189-2b80-47db-a288-19853721f02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26aaf7d-1db8-4df8-9049-4b9c6e64f5ec}" ma:internalName="TaxCatchAll" ma:showField="CatchAllData" ma:web="da013189-2b80-47db-a288-19853721f0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3c53462-6797-4bda-b315-cac813886573">
      <Terms xmlns="http://schemas.microsoft.com/office/infopath/2007/PartnerControls"/>
    </lcf76f155ced4ddcb4097134ff3c332f>
    <TaxCatchAll xmlns="da013189-2b80-47db-a288-19853721f028" xsi:nil="true"/>
  </documentManagement>
</p:properties>
</file>

<file path=customXml/itemProps1.xml><?xml version="1.0" encoding="utf-8"?>
<ds:datastoreItem xmlns:ds="http://schemas.openxmlformats.org/officeDocument/2006/customXml" ds:itemID="{2CCFBC8E-414C-401D-A7A6-EA333CAE407B}"/>
</file>

<file path=customXml/itemProps2.xml><?xml version="1.0" encoding="utf-8"?>
<ds:datastoreItem xmlns:ds="http://schemas.openxmlformats.org/officeDocument/2006/customXml" ds:itemID="{05AFFE19-629F-40BB-8041-80C8069D1408}"/>
</file>

<file path=customXml/itemProps3.xml><?xml version="1.0" encoding="utf-8"?>
<ds:datastoreItem xmlns:ds="http://schemas.openxmlformats.org/officeDocument/2006/customXml" ds:itemID="{598B70EC-8773-41AC-81DA-030ABF7BC11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(210 x 297 mm)</PresentationFormat>
  <Paragraphs>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Jacqueline Vos</dc:creator>
  <cp:lastModifiedBy>Jacqueline Vos</cp:lastModifiedBy>
  <cp:revision>1</cp:revision>
  <dcterms:created xsi:type="dcterms:W3CDTF">2022-07-12T09:36:54Z</dcterms:created>
  <dcterms:modified xsi:type="dcterms:W3CDTF">2022-07-12T09:43:10Z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0x010100079CBD86D65F5A4B9614FF6AD8F4F42F</vt:lpwstr>
  </property>
</Properties>
</file>