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55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2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F67AF63-E0E2-83CB-65C9-890782771D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93DB93A3-2229-97EE-ADC5-58416EDED9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8BE7FCF-064C-707B-0EEE-4CD6C270D4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D7468-3063-4E83-A823-BF5A0D84CF38}" type="datetimeFigureOut">
              <a:rPr lang="nl-NL" smtClean="0"/>
              <a:t>12-7-2022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098AA2F-6BAD-870B-6174-178E94FED8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13C6FA9-245B-8874-5F11-EC772A7914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C4517-6F67-4C7B-865F-10ECDA8D484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24132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50D67B-5C2E-7390-B480-005CE3B331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FA70B1F2-15EC-D67E-8D2D-ECD8B16A34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2A1A074-FC6B-34F0-28DB-4F125ED75C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D7468-3063-4E83-A823-BF5A0D84CF38}" type="datetimeFigureOut">
              <a:rPr lang="nl-NL" smtClean="0"/>
              <a:t>12-7-2022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0B8186C-9C95-6209-E646-E40F51B24B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B7E8F79-AC2F-D774-EC09-60E62159E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C4517-6F67-4C7B-865F-10ECDA8D484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962328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96C60416-A79D-9A4E-4BEE-52625AEC7E5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6A5D8CA6-5DD8-818B-798C-BE12385568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7647D2C-E8B6-66C3-D69C-A8E48EAB90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D7468-3063-4E83-A823-BF5A0D84CF38}" type="datetimeFigureOut">
              <a:rPr lang="nl-NL" smtClean="0"/>
              <a:t>12-7-2022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C084AC1-447F-3E79-C42B-87E28EB50E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2DAB766-EC55-39D3-6343-7B7FE97ECD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C4517-6F67-4C7B-865F-10ECDA8D484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76971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2CB7C8-B74C-6C30-7FB3-38418DDE72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1EE1EF5-B24E-6B22-12EC-F0CF13E527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2498F50-2F80-10B1-BD06-B8B7126CE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D7468-3063-4E83-A823-BF5A0D84CF38}" type="datetimeFigureOut">
              <a:rPr lang="nl-NL" smtClean="0"/>
              <a:t>12-7-2022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6E130F5-58D6-472F-CA1D-2ACAA48AE0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A173CC8-6489-D1ED-312D-FBAF008A84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C4517-6F67-4C7B-865F-10ECDA8D484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919464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6ACB0F-E330-D002-3C66-360E702460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F083848D-C3F0-D0EE-8C28-74321F904D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09E6AEA-5D30-3286-E92D-8CD46C8C91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D7468-3063-4E83-A823-BF5A0D84CF38}" type="datetimeFigureOut">
              <a:rPr lang="nl-NL" smtClean="0"/>
              <a:t>12-7-2022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2BC5F46-BE01-6C2E-B98E-4E5362A09B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99BE605-456C-51C8-7595-4D0F87FA6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C4517-6F67-4C7B-865F-10ECDA8D484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332705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E4D556A-0E31-14EA-D63B-94E2D4E433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52F5C73-0634-7160-437C-CAE9B3C88B0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EBA06B9E-B550-02E2-D83E-945433FECB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64A2F48F-357A-613A-AA90-2AAEB341EA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D7468-3063-4E83-A823-BF5A0D84CF38}" type="datetimeFigureOut">
              <a:rPr lang="nl-NL" smtClean="0"/>
              <a:t>12-7-2022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55FE409A-540A-2390-4980-2490486ACE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29D0800-15F5-6900-6F5C-22591669F6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C4517-6F67-4C7B-865F-10ECDA8D484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4898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304ED02-E975-892D-9680-09F605A253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B1F2CAC-B809-9A2C-7193-E1CA0489E3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056FE880-5788-1C8C-8775-7307FF0901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D6CAC92E-F479-0665-3003-F1D091E4AC2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3EE963C1-560C-B340-DF98-D84F8F66940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A6D338F-3F89-F621-C933-B8CD8472EE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D7468-3063-4E83-A823-BF5A0D84CF38}" type="datetimeFigureOut">
              <a:rPr lang="nl-NL" smtClean="0"/>
              <a:t>12-7-2022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7E5ED5C4-D738-8338-7B3B-F8F66CCD2D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09DC7416-B101-BE70-F233-1961A63D93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C4517-6F67-4C7B-865F-10ECDA8D484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62276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424DF30-2E29-1A96-D6D6-1BCE1BEF6A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07165428-31F1-7FFA-6E7A-78A3B6BDE3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D7468-3063-4E83-A823-BF5A0D84CF38}" type="datetimeFigureOut">
              <a:rPr lang="nl-NL" smtClean="0"/>
              <a:t>12-7-2022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46226653-5C20-5F8D-1211-50AAE7D215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29B9EA4E-13C8-BC3B-80E3-93D4894520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C4517-6F67-4C7B-865F-10ECDA8D484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09481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A8AEB248-1BFD-2341-53E2-56E575AA88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D7468-3063-4E83-A823-BF5A0D84CF38}" type="datetimeFigureOut">
              <a:rPr lang="nl-NL" smtClean="0"/>
              <a:t>12-7-2022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74AD1201-8373-88A5-6312-C381FFD6C4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5354A02B-43AE-BC45-4A39-8494B4C761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C4517-6F67-4C7B-865F-10ECDA8D484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504720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EABE0B6-8C72-38C9-2152-646E5FF49C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24D4EE5-9EE5-A80E-DFCE-90FFB4FA7E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7085F019-2DE0-DCF4-79C7-4A8DF61B51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95BB49F9-55BA-B17C-A032-E25839E5DA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D7468-3063-4E83-A823-BF5A0D84CF38}" type="datetimeFigureOut">
              <a:rPr lang="nl-NL" smtClean="0"/>
              <a:t>12-7-2022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97A8BAF1-E924-4ACC-54A9-57A3C64407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8EF025C4-E310-4A26-5CB6-5367181EDE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C4517-6F67-4C7B-865F-10ECDA8D484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488835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3810E05-3EB9-F672-A7CF-F20FCCB49D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9D52DE84-7990-CC3D-1DD3-B7BDC613617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79A5FF61-E98E-7A3E-C12D-A0DFB96820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77E024AA-6EBB-4C56-CD6F-CBE1946C6B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D7468-3063-4E83-A823-BF5A0D84CF38}" type="datetimeFigureOut">
              <a:rPr lang="nl-NL" smtClean="0"/>
              <a:t>12-7-2022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F6BA4F41-6EA7-AF2F-1832-F68A040104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A3FAE1F5-F944-5512-E25B-CC377061C5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C4517-6F67-4C7B-865F-10ECDA8D484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143793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EC2867FD-37ED-251F-BC10-64F6F53A28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C120E39-5451-D75B-66FB-10922B4FE1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AA90F44-9157-E10E-D635-78809C7B61A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7D7468-3063-4E83-A823-BF5A0D84CF38}" type="datetimeFigureOut">
              <a:rPr lang="nl-NL" smtClean="0"/>
              <a:t>12-7-2022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405BE58-A285-112D-3C2A-A870B3EC84E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FEA3E51-4A86-07A4-A771-DCCA378D9A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0C4517-6F67-4C7B-865F-10ECDA8D484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899994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8CC3429-DA21-EA82-386E-4AC9DA88279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64ADA0E9-089B-4BAF-E000-F9B15053F8C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7F604AB2-9C78-86A8-2B46-AE61D1D1FD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51409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E711A6F8-0058-FF2E-9936-FECD72B79C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05304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51E3D344-D584-59D7-8CB9-4486206B7D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04098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70B13AC5-C75D-7A80-EB6D-977DF2AF45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17732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A691258E-0875-9C93-69CB-F904505D55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08288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7167B7D1-DAAC-2A44-6855-BEA85FEFED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85667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D62EA104-09C2-9E41-2438-20B8399E3A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2075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C8547449-8B14-65F5-AE9D-AD32DCF94C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5382290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79CBD86D65F5A4B9614FF6AD8F4F42F" ma:contentTypeVersion="16" ma:contentTypeDescription="Een nieuw document maken." ma:contentTypeScope="" ma:versionID="cc1679edae708267cfa774fba9cbbf7b">
  <xsd:schema xmlns:xsd="http://www.w3.org/2001/XMLSchema" xmlns:xs="http://www.w3.org/2001/XMLSchema" xmlns:p="http://schemas.microsoft.com/office/2006/metadata/properties" xmlns:ns2="43c53462-6797-4bda-b315-cac813886573" xmlns:ns3="da013189-2b80-47db-a288-19853721f028" targetNamespace="http://schemas.microsoft.com/office/2006/metadata/properties" ma:root="true" ma:fieldsID="f4cf46ec4ae75867d501f0de0df51537" ns2:_="" ns3:_="">
    <xsd:import namespace="43c53462-6797-4bda-b315-cac813886573"/>
    <xsd:import namespace="da013189-2b80-47db-a288-19853721f02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c53462-6797-4bda-b315-cac81388657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Afbeeldingtags" ma:readOnly="false" ma:fieldId="{5cf76f15-5ced-4ddc-b409-7134ff3c332f}" ma:taxonomyMulti="true" ma:sspId="b25a6490-9a38-489a-a63c-b5276ee9b52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a013189-2b80-47db-a288-19853721f028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126aaf7d-1db8-4df8-9049-4b9c6e64f5ec}" ma:internalName="TaxCatchAll" ma:showField="CatchAllData" ma:web="da013189-2b80-47db-a288-19853721f02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43c53462-6797-4bda-b315-cac813886573">
      <Terms xmlns="http://schemas.microsoft.com/office/infopath/2007/PartnerControls"/>
    </lcf76f155ced4ddcb4097134ff3c332f>
    <TaxCatchAll xmlns="da013189-2b80-47db-a288-19853721f028" xsi:nil="true"/>
  </documentManagement>
</p:properties>
</file>

<file path=customXml/itemProps1.xml><?xml version="1.0" encoding="utf-8"?>
<ds:datastoreItem xmlns:ds="http://schemas.openxmlformats.org/officeDocument/2006/customXml" ds:itemID="{1B8E5496-0D87-4F5C-800A-BF698B16961B}"/>
</file>

<file path=customXml/itemProps2.xml><?xml version="1.0" encoding="utf-8"?>
<ds:datastoreItem xmlns:ds="http://schemas.openxmlformats.org/officeDocument/2006/customXml" ds:itemID="{E17234CE-AB8A-43AF-8C98-2E01899694EF}"/>
</file>

<file path=customXml/itemProps3.xml><?xml version="1.0" encoding="utf-8"?>
<ds:datastoreItem xmlns:ds="http://schemas.openxmlformats.org/officeDocument/2006/customXml" ds:itemID="{2912BB53-EAED-465C-89AB-B2CE7DF22D8A}"/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Breedbeeld</PresentationFormat>
  <Paragraphs>0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Jacqueline Vos</dc:creator>
  <cp:lastModifiedBy>Jacqueline Vos</cp:lastModifiedBy>
  <cp:revision>1</cp:revision>
  <dcterms:created xsi:type="dcterms:W3CDTF">2022-07-12T09:32:17Z</dcterms:created>
  <dcterms:modified xsi:type="dcterms:W3CDTF">2022-07-12T09:33:39Z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0x010100079CBD86D65F5A4B9614FF6AD8F4F42F</vt:lpwstr>
  </property>
</Properties>
</file>